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0"/>
  </p:notesMasterIdLst>
  <p:sldIdLst>
    <p:sldId id="300" r:id="rId7"/>
    <p:sldId id="30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6" r:id="rId20"/>
    <p:sldId id="287" r:id="rId21"/>
    <p:sldId id="291" r:id="rId22"/>
    <p:sldId id="295" r:id="rId23"/>
    <p:sldId id="296" r:id="rId24"/>
    <p:sldId id="297" r:id="rId25"/>
    <p:sldId id="298" r:id="rId26"/>
    <p:sldId id="299" r:id="rId27"/>
    <p:sldId id="30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040A4-B898-4B3F-B2F2-4C62D7DDA11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FDD8-EB1A-4824-ADD7-E6D075FAC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CC2584-0AF5-4AB1-B7A4-996363C04C40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CoD: MW3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7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CC2584-0AF5-4AB1-B7A4-996363C04C40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CoD: MW3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74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CC2584-0AF5-4AB1-B7A4-996363C04C40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CoD: MW3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9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12A3-C86F-4663-BAF9-0807E56A38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046E-E4FA-4A74-A6C6-E6500AA8A3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9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DBC4-023A-41EB-A98B-2C7D64FB3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EF6F-9A7C-4D3A-994A-10B7B31F3E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6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CE62-9C73-462E-82B4-3565FDBD44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6B47-B6E8-46FF-BE7E-EF9A16F439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7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DAC6-862D-41B2-B00D-5E847C56D0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393B-0903-4015-84C4-67B2FE9FA3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34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7B18-544F-47D1-A93E-04F96E5EB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5D44-F100-49A1-A51D-E1C7F4C95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3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3BCE-CBD3-4DEB-AC5E-AEB8A0087F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DE1A-37C6-4236-9D97-7927BAED8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8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2F79-1CD5-4602-A2DF-E7F274A48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8180-7554-4555-A802-365691E114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6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B14-458C-4B10-8605-E38430415A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FAC7-D9E4-455B-BABD-FD8CA2E0CF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1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4B53-10B3-465F-BFD5-8F1C2EF2C4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C6A1-3625-4D6B-AB1E-56DCF7913A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91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18B2-4985-48EB-9F3D-90888F7CC5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DD8-6ED5-4791-B31B-BBEA01602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40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85D9-55EF-40E7-9ACE-DF6841806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F8BF-7698-41B8-B92F-E7B3CE1D5D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6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12A3-C86F-4663-BAF9-0807E56A38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046E-E4FA-4A74-A6C6-E6500AA8A3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78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DBC4-023A-41EB-A98B-2C7D64FB3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EF6F-9A7C-4D3A-994A-10B7B31F3E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71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CE62-9C73-462E-82B4-3565FDBD44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6B47-B6E8-46FF-BE7E-EF9A16F439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18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DAC6-862D-41B2-B00D-5E847C56D0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393B-0903-4015-84C4-67B2FE9FA3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62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7B18-544F-47D1-A93E-04F96E5EB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5D44-F100-49A1-A51D-E1C7F4C95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24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3BCE-CBD3-4DEB-AC5E-AEB8A0087F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DE1A-37C6-4236-9D97-7927BAED8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84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2F79-1CD5-4602-A2DF-E7F274A48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8180-7554-4555-A802-365691E114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9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B14-458C-4B10-8605-E38430415A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FAC7-D9E4-455B-BABD-FD8CA2E0CF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33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4B53-10B3-465F-BFD5-8F1C2EF2C4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C6A1-3625-4D6B-AB1E-56DCF7913A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10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18B2-4985-48EB-9F3D-90888F7CC5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DD8-6ED5-4791-B31B-BBEA01602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5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85D9-55EF-40E7-9ACE-DF6841806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F8BF-7698-41B8-B92F-E7B3CE1D5D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30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12A3-C86F-4663-BAF9-0807E56A38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046E-E4FA-4A74-A6C6-E6500AA8A3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7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DBC4-023A-41EB-A98B-2C7D64FB3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EF6F-9A7C-4D3A-994A-10B7B31F3E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70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CE62-9C73-462E-82B4-3565FDBD44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6B47-B6E8-46FF-BE7E-EF9A16F439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7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DAC6-862D-41B2-B00D-5E847C56D0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393B-0903-4015-84C4-67B2FE9FA3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43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7B18-544F-47D1-A93E-04F96E5EB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5D44-F100-49A1-A51D-E1C7F4C95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4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3BCE-CBD3-4DEB-AC5E-AEB8A0087F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DE1A-37C6-4236-9D97-7927BAED8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2F79-1CD5-4602-A2DF-E7F274A48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8180-7554-4555-A802-365691E114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22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B14-458C-4B10-8605-E38430415A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FAC7-D9E4-455B-BABD-FD8CA2E0CF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4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4B53-10B3-465F-BFD5-8F1C2EF2C4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C6A1-3625-4D6B-AB1E-56DCF7913A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96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18B2-4985-48EB-9F3D-90888F7CC5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DD8-6ED5-4791-B31B-BBEA01602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41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85D9-55EF-40E7-9ACE-DF6841806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F8BF-7698-41B8-B92F-E7B3CE1D5D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7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12A3-C86F-4663-BAF9-0807E56A38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046E-E4FA-4A74-A6C6-E6500AA8A3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08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DBC4-023A-41EB-A98B-2C7D64FB3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EF6F-9A7C-4D3A-994A-10B7B31F3E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48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CE62-9C73-462E-82B4-3565FDBD44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6B47-B6E8-46FF-BE7E-EF9A16F439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09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DAC6-862D-41B2-B00D-5E847C56D0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393B-0903-4015-84C4-67B2FE9FA3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2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7B18-544F-47D1-A93E-04F96E5EB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5D44-F100-49A1-A51D-E1C7F4C95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0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3BCE-CBD3-4DEB-AC5E-AEB8A0087F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DE1A-37C6-4236-9D97-7927BAED8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70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2F79-1CD5-4602-A2DF-E7F274A48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8180-7554-4555-A802-365691E114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8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B14-458C-4B10-8605-E38430415A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FAC7-D9E4-455B-BABD-FD8CA2E0CF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3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4B53-10B3-465F-BFD5-8F1C2EF2C4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C6A1-3625-4D6B-AB1E-56DCF7913A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02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18B2-4985-48EB-9F3D-90888F7CC5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DD8-6ED5-4791-B31B-BBEA01602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70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85D9-55EF-40E7-9ACE-DF6841806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F8BF-7698-41B8-B92F-E7B3CE1D5D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58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26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19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9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15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2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2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2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9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92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5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7B9-3B3D-4063-93B6-D12363D732B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2AB1-42E0-48AE-A089-4F1824ED8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C03AB-8D59-4C5F-97B8-E244FA605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2A134-E641-4272-BEB1-72A77052A7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C03AB-8D59-4C5F-97B8-E244FA605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2A134-E641-4272-BEB1-72A77052A7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C03AB-8D59-4C5F-97B8-E244FA605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2A134-E641-4272-BEB1-72A77052A7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0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C03AB-8D59-4C5F-97B8-E244FA605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2A134-E641-4272-BEB1-72A77052A7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7B9-3B3D-4063-93B6-D12363D73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2AB1-42E0-48AE-A089-4F1824ED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9" y="117708"/>
            <a:ext cx="870659" cy="870659"/>
          </a:xfrm>
        </p:spPr>
      </p:pic>
      <p:sp>
        <p:nvSpPr>
          <p:cNvPr id="8" name="Title 1"/>
          <p:cNvSpPr txBox="1"/>
          <p:nvPr/>
        </p:nvSpPr>
        <p:spPr>
          <a:xfrm>
            <a:off x="1348618" y="178335"/>
            <a:ext cx="7878179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81090" y="1197566"/>
            <a:ext cx="3936206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44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09750" y="120650"/>
            <a:ext cx="5257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57200"/>
            <a:ext cx="4343400" cy="58674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 :  7  =  1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 7  =  2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:  7  =  3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 7  =  4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 7  =  5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 7  =  6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 7  =  7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 7  =  8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 7  =  9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 :  7  = 10</a:t>
            </a:r>
          </a:p>
        </p:txBody>
      </p:sp>
      <p:pic>
        <p:nvPicPr>
          <p:cNvPr id="24580" name="Picture 4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743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86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2766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819400" y="1600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4" name="Picture 8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0574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0574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4267200" y="2743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9" name="Picture 13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906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28194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92" name="Picture 16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2672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410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9530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267200" y="9906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96" name="Picture 20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3434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86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006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3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850" y="54864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8" grpId="0" animBg="1"/>
      <p:bldP spid="24591" grpId="0" animBg="1"/>
      <p:bldP spid="245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9A2413-6C52-4616-AC1A-AA72632F7BE8}" type="slidenum">
              <a:rPr lang="en-US" smtClean="0">
                <a:latin typeface="Times New Roman" panose="02020603050405020304" pitchFamily="18" charset="0"/>
              </a:rPr>
              <a:t>11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3375" y="1143000"/>
            <a:ext cx="4953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6200" y="2114843"/>
            <a:ext cx="25146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28 : 7 =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 : 7 =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 : 7 =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09800" y="2114843"/>
            <a:ext cx="25146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70  : 7 =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56  : 7 =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 : 7 =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04636"/>
              </p:ext>
            </p:extLst>
          </p:nvPr>
        </p:nvGraphicFramePr>
        <p:xfrm>
          <a:off x="7010400" y="289915"/>
          <a:ext cx="21336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3" imgW="29013150" imgH="16449675" progId="">
                  <p:embed/>
                </p:oleObj>
              </mc:Choice>
              <mc:Fallback>
                <p:oleObj name="Clip" r:id="rId3" imgW="29013150" imgH="16449675" progId="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400" y="289915"/>
                        <a:ext cx="2133600" cy="1204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609725" y="2049756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00200" y="2935069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600200" y="3773269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781425" y="2068806"/>
            <a:ext cx="64633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933825" y="2935069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933825" y="3773269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38" name="Text Box 22"/>
          <p:cNvSpPr txBox="1">
            <a:spLocks noChangeArrowheads="1"/>
          </p:cNvSpPr>
          <p:nvPr/>
        </p:nvSpPr>
        <p:spPr bwMode="auto">
          <a:xfrm>
            <a:off x="4648200" y="2114843"/>
            <a:ext cx="25146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 : 7 =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63 : 7 =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7 : 7 =</a:t>
            </a:r>
          </a:p>
        </p:txBody>
      </p: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6858000" y="2129131"/>
            <a:ext cx="25146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42  : 7 =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42  : 6 =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0  : 7 =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143625" y="2067218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213902" y="2935069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134100" y="3733800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8467725" y="2067218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8458200" y="2935069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8499902" y="3773269"/>
            <a:ext cx="4154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2895600" y="4629443"/>
            <a:ext cx="25908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0 : 7 =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utoUpdateAnimBg="0"/>
      <p:bldP spid="27661" grpId="0" autoUpdateAnimBg="0"/>
      <p:bldP spid="27662" grpId="0" autoUpdateAnimBg="0"/>
      <p:bldP spid="27663" grpId="0" autoUpdateAnimBg="0"/>
      <p:bldP spid="27664" grpId="0" autoUpdateAnimBg="0"/>
      <p:bldP spid="27665" grpId="0" autoUpdateAnimBg="0"/>
      <p:bldP spid="27672" grpId="0" autoUpdateAnimBg="0"/>
      <p:bldP spid="27673" grpId="0" autoUpdateAnimBg="0"/>
      <p:bldP spid="27674" grpId="0" autoUpdateAnimBg="0"/>
      <p:bldP spid="27675" grpId="0" autoUpdateAnimBg="0"/>
      <p:bldP spid="27676" grpId="0" autoUpdateAnimBg="0"/>
      <p:bldP spid="27677" grpId="0" autoUpdateAnimBg="0"/>
      <p:bldP spid="276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9916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5 =          7 x 6 =            7 x 2 =            7 x 4 =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: 7 =         42 : 7 =           14 : 7 =           28 : 7 =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: 5 =         42 : 6 =           14 : 2 =           28 : 4 =</a:t>
            </a:r>
          </a:p>
          <a:p>
            <a:pPr marL="609600" indent="-609600" eaLnBrk="1" hangingPunct="1">
              <a:buFontTx/>
              <a:buNone/>
            </a:pP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76400" y="25146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10000" y="2514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962400" y="3048000"/>
            <a:ext cx="228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886200" y="36576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6019800" y="2514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6019800" y="3124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6096000" y="36576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8458200" y="24384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8610600" y="30480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159" name="Rectangle 16"/>
          <p:cNvSpPr>
            <a:spLocks noChangeArrowheads="1"/>
          </p:cNvSpPr>
          <p:nvPr/>
        </p:nvSpPr>
        <p:spPr bwMode="auto">
          <a:xfrm>
            <a:off x="8534400" y="3733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160" name="Rectangle 19"/>
          <p:cNvSpPr>
            <a:spLocks noChangeArrowheads="1"/>
          </p:cNvSpPr>
          <p:nvPr/>
        </p:nvSpPr>
        <p:spPr bwMode="auto">
          <a:xfrm>
            <a:off x="228600" y="2557463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161" name="Rectangle 20"/>
          <p:cNvSpPr>
            <a:spLocks noChangeArrowheads="1"/>
          </p:cNvSpPr>
          <p:nvPr/>
        </p:nvSpPr>
        <p:spPr bwMode="auto">
          <a:xfrm>
            <a:off x="4479925" y="2713038"/>
            <a:ext cx="184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 sz="2800" b="1" i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4479925" y="2713038"/>
            <a:ext cx="184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 sz="2800" b="1" i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3" name="Rectangle 22"/>
          <p:cNvSpPr>
            <a:spLocks noChangeArrowheads="1"/>
          </p:cNvSpPr>
          <p:nvPr/>
        </p:nvSpPr>
        <p:spPr bwMode="auto">
          <a:xfrm>
            <a:off x="1676400" y="37338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1600200" y="31242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65" name="Rectangle 25"/>
          <p:cNvSpPr>
            <a:spLocks noChangeArrowheads="1"/>
          </p:cNvSpPr>
          <p:nvPr/>
        </p:nvSpPr>
        <p:spPr bwMode="auto">
          <a:xfrm>
            <a:off x="838200" y="3124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latin typeface="Times New Roman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914400" y="25146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914400" y="37338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i="0">
                <a:latin typeface="Times New Roman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3" grpId="0" animBg="1"/>
      <p:bldP spid="819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4582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56 học sinh xếp thành 7 hàng. Hỏi mỗi hàng có bao nhiêu học sinh?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ang ch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4582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56 học sinh xếp thành 7 hàng. Hỏi mỗi hàng có bao nhiêu học sinh?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773362"/>
            <a:ext cx="4572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hàng: ... học sinh?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24000" y="1600200"/>
            <a:ext cx="45720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hàng: 56 học sinh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4127500"/>
            <a:ext cx="548640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 eaLnBrk="0" hangingPunct="0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8 (học sinh)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học sinh.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ch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5950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56 học sinh xếp 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hàng, mỗi hàng có 7 học sinh. Hỏi xếp được bao nhiêu hàng?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52400"/>
            <a:ext cx="91440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56 học sinh xếp 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hàng, mỗi hàng có 7 học sinh. Hỏi xếp được bao nhiêu hàng?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2239962"/>
            <a:ext cx="5486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2773362"/>
            <a:ext cx="5486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học sinh   : 1 hàng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0" y="3382962"/>
            <a:ext cx="5486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học sinh   :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hàng?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4455855"/>
            <a:ext cx="60198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 eaLnBrk="0" hangingPunct="0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8 (hàng)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Đáp số: 8 hàng.</a:t>
            </a:r>
          </a:p>
          <a:p>
            <a:pPr eaLnBrk="0" hangingPunct="0"/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6000750" y="44989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867508" y="344915"/>
            <a:ext cx="7315200" cy="21336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8539" y="68844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TRÒ CHƠI: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Ô CỬA BÍ MẬT</a:t>
            </a:r>
          </a:p>
        </p:txBody>
      </p:sp>
      <p:pic>
        <p:nvPicPr>
          <p:cNvPr id="11" name="Picture 15" descr="birthday_cupcake_1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866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514600" y="3505200"/>
            <a:ext cx="4191000" cy="2667000"/>
            <a:chOff x="96" y="576"/>
            <a:chExt cx="2640" cy="1680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cs typeface="Arial" charset="0"/>
                </a:rPr>
                <a:t>14 : 7= 2</a:t>
              </a: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571736" y="3500438"/>
            <a:ext cx="4232275" cy="2620962"/>
            <a:chOff x="1728" y="2353"/>
            <a:chExt cx="2666" cy="1651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21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07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cs typeface="Arial" charset="0"/>
                </a:rPr>
                <a:t>14 : 7=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3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6000750" y="44989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867508" y="344915"/>
            <a:ext cx="7315200" cy="21336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8539" y="68844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TRÒ CHƠI: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Ô CỬA BÍ MẬT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514600" y="3505200"/>
            <a:ext cx="4191000" cy="2667000"/>
            <a:chOff x="96" y="576"/>
            <a:chExt cx="2640" cy="1680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cs typeface="Arial" charset="0"/>
                </a:rPr>
                <a:t>56 : 7= 8</a:t>
              </a: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500298" y="3500438"/>
            <a:ext cx="4232275" cy="2620962"/>
            <a:chOff x="1728" y="2353"/>
            <a:chExt cx="2666" cy="1651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21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07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cs typeface="Arial" charset="0"/>
                </a:rPr>
                <a:t>56 : 7=</a:t>
              </a:r>
            </a:p>
          </p:txBody>
        </p:sp>
      </p:grpSp>
      <p:pic>
        <p:nvPicPr>
          <p:cNvPr id="24" name="Picture 15" descr="birthday_cupcake_2_mc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9" y="26670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9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6000750" y="44989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867508" y="344915"/>
            <a:ext cx="7315200" cy="21336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8539" y="68844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TRÒ CHƠI: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Ô CỬA BÍ MẬT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514600" y="3505200"/>
            <a:ext cx="4191000" cy="2667000"/>
            <a:chOff x="96" y="576"/>
            <a:chExt cx="2640" cy="1680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WordArt 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64" y="1296"/>
                  <a:ext cx="1152" cy="4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kern="10" smtClean="0"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 kern="10" smtClean="0"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 kern="10" smtClean="0"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  <m:r>
                          <a:rPr lang="en-US" sz="4800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𝐜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ủ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𝟐𝟖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𝐥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à </m:t>
                        </m:r>
                        <m:r>
                          <a:rPr lang="en-US" sz="4800" b="1" kern="10" smtClean="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FF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US" sz="48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4" name="WordArt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4" y="1296"/>
                  <a:ext cx="1152" cy="4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67" t="-1887" r="-333" b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571736" y="3571876"/>
            <a:ext cx="4232275" cy="2620962"/>
            <a:chOff x="1728" y="2353"/>
            <a:chExt cx="2666" cy="1651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21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96" y="3072"/>
                  <a:ext cx="1152" cy="4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kern="10" smtClean="0"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kern="10" smtClean="0"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 kern="10" smtClean="0"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600" kern="10" dirty="0" err="1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  <a:cs typeface="Arial" charset="0"/>
                    </a:rPr>
                    <a:t>của</a:t>
                  </a:r>
                  <a:r>
                    <a:rPr lang="en-US" sz="3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  <a:cs typeface="Arial" charset="0"/>
                    </a:rPr>
                    <a:t> 28 </a:t>
                  </a:r>
                  <a:r>
                    <a:rPr lang="en-US" sz="3600" kern="10" dirty="0" err="1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  <a:cs typeface="Arial" charset="0"/>
                    </a:rPr>
                    <a:t>là</a:t>
                  </a:r>
                  <a:r>
                    <a:rPr lang="en-US" sz="3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  <a:cs typeface="Arial" charset="0"/>
                    </a:rPr>
                    <a:t>…</a:t>
                  </a:r>
                </a:p>
              </p:txBody>
            </p:sp>
          </mc:Choice>
          <mc:Fallback xmlns="">
            <p:sp>
              <p:nvSpPr>
                <p:cNvPr id="20" name="WordArt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6" y="3072"/>
                  <a:ext cx="1152" cy="40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33" t="-1887" r="-667" b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41" descr="birthday_cupcake_3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9" y="25908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32"/>
            <a:ext cx="9144001" cy="6853868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69264" y="540863"/>
            <a:ext cx="7484165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3447001" y="2466741"/>
            <a:ext cx="2948732" cy="1364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7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53264" y="1645536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" y="4132"/>
            <a:ext cx="1135856" cy="1112996"/>
          </a:xfrm>
        </p:spPr>
      </p:pic>
      <p:sp>
        <p:nvSpPr>
          <p:cNvPr id="12" name="文本框 17"/>
          <p:cNvSpPr txBox="1">
            <a:spLocks noChangeArrowheads="1"/>
          </p:cNvSpPr>
          <p:nvPr/>
        </p:nvSpPr>
        <p:spPr bwMode="auto">
          <a:xfrm>
            <a:off x="1173416" y="4247028"/>
            <a:ext cx="7660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Giáo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viên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thực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hiện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: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Giáo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viên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khối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3</a:t>
            </a:r>
            <a:endParaRPr lang="zh-CN" altLang="en-US" sz="3600" b="1" i="0" dirty="0">
              <a:solidFill>
                <a:srgbClr val="FF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7560" y="5226688"/>
            <a:ext cx="1657350" cy="1371600"/>
            <a:chOff x="5225" y="9335"/>
            <a:chExt cx="2520" cy="1750"/>
          </a:xfrm>
        </p:grpSpPr>
        <p:sp>
          <p:nvSpPr>
            <p:cNvPr id="1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pic>
          <p:nvPicPr>
            <p:cNvPr id="19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sz="600" b="1" i="1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3600" i="1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3600" i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3600" i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56019" y="5880288"/>
            <a:ext cx="639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i="1" dirty="0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b="1" i="1" dirty="0" err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sz="3200" b="1" i="1" dirty="0" err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i="1" dirty="0" err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241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762000"/>
            <a:ext cx="4343400" cy="58674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7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fontAlgn="auto">
              <a:lnSpc>
                <a:spcPct val="90000"/>
              </a:lnSpc>
              <a:spcBef>
                <a:spcPct val="32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2286000" y="82062"/>
            <a:ext cx="3008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7</a:t>
            </a:r>
          </a:p>
        </p:txBody>
      </p:sp>
    </p:spTree>
    <p:extLst>
      <p:ext uri="{BB962C8B-B14F-4D97-AF65-F5344CB8AC3E}">
        <p14:creationId xmlns:p14="http://schemas.microsoft.com/office/powerpoint/2010/main" val="13193372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09750" y="120650"/>
            <a:ext cx="5257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57200"/>
            <a:ext cx="4343400" cy="58674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 :  7  =  1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 7  =  2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:  7  =  3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 7  =  4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 7  =  5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 7  =  6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 7  =  7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 7  =  8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 7  =  9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 :  7  = 10</a:t>
            </a:r>
          </a:p>
        </p:txBody>
      </p:sp>
      <p:pic>
        <p:nvPicPr>
          <p:cNvPr id="24580" name="Picture 4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743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86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2766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819400" y="1600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84" name="Picture 8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0574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0574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4267200" y="2743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89" name="Picture 13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906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28194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92" name="Picture 16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2672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410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9530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267200" y="9906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96" name="Picture 20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3434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86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006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3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850" y="54864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706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8" grpId="0" animBg="1"/>
      <p:bldP spid="24591" grpId="0" animBg="1"/>
      <p:bldP spid="245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82373" y="2804617"/>
            <a:ext cx="7116801" cy="2584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12545"/>
            <a:ext cx="6548350" cy="991123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8" y="2918432"/>
            <a:ext cx="287631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" y="2974285"/>
            <a:ext cx="2960310" cy="21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966567"/>
            <a:ext cx="2633846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4950911"/>
            <a:ext cx="2389584" cy="461665"/>
            <a:chOff x="1624013" y="5029200"/>
            <a:chExt cx="3578965" cy="615553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450"/>
                </a:spcBef>
                <a:spcAft>
                  <a:spcPts val="450"/>
                </a:spcAft>
                <a:tabLst>
                  <a:tab pos="47244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1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1058" y="4931861"/>
            <a:ext cx="1706165" cy="461665"/>
            <a:chOff x="1624013" y="5029200"/>
            <a:chExt cx="2555384" cy="615553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450"/>
                </a:spcBef>
                <a:spcAft>
                  <a:spcPts val="450"/>
                </a:spcAft>
                <a:tabLst>
                  <a:tab pos="47244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1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1643" y="4950911"/>
            <a:ext cx="2466974" cy="461665"/>
            <a:chOff x="1624013" y="5029200"/>
            <a:chExt cx="3694874" cy="615553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450"/>
                </a:spcBef>
                <a:spcAft>
                  <a:spcPts val="450"/>
                </a:spcAft>
                <a:tabLst>
                  <a:tab pos="47244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0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0" y="178335"/>
            <a:ext cx="870659" cy="8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/>
          <p:cNvSpPr txBox="1"/>
          <p:nvPr/>
        </p:nvSpPr>
        <p:spPr>
          <a:xfrm>
            <a:off x="1220830" y="2561239"/>
            <a:ext cx="6702341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0" y="4354106"/>
            <a:ext cx="91440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https://thnguyenthiq3.hcm.edu.vn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705088" y="239406"/>
            <a:ext cx="8124092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99031" y="1562868"/>
            <a:ext cx="3936206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" y="126691"/>
            <a:ext cx="1187291" cy="11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952F6-C2B8-4816-B077-6C6B7B48513D}" type="slidenum">
              <a:rPr lang="en-US" smtClean="0">
                <a:latin typeface="Times New Roman" panose="02020603050405020304" pitchFamily="18" charset="0"/>
              </a:rPr>
              <a:t>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649486" y="5025840"/>
            <a:ext cx="4156220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7  x  3  =  21</a:t>
            </a:r>
          </a:p>
        </p:txBody>
      </p:sp>
      <p:grpSp>
        <p:nvGrpSpPr>
          <p:cNvPr id="2" name="Group 3"/>
          <p:cNvGrpSpPr/>
          <p:nvPr/>
        </p:nvGrpSpPr>
        <p:grpSpPr bwMode="auto">
          <a:xfrm rot="5396364">
            <a:off x="4000841" y="329491"/>
            <a:ext cx="1295400" cy="5334000"/>
            <a:chOff x="1488" y="384"/>
            <a:chExt cx="768" cy="3360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20" name="Rectangle 5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Oval 6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Oval 7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Oval 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Oval 9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Oval 10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Oval 11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9" name="Oval 12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/>
          <p:nvPr/>
        </p:nvGrpSpPr>
        <p:grpSpPr bwMode="auto">
          <a:xfrm rot="5396364">
            <a:off x="4000841" y="1669426"/>
            <a:ext cx="1295400" cy="5334000"/>
            <a:chOff x="1488" y="384"/>
            <a:chExt cx="768" cy="3360"/>
          </a:xfrm>
        </p:grpSpPr>
        <p:grpSp>
          <p:nvGrpSpPr>
            <p:cNvPr id="5" name="Group 25"/>
            <p:cNvGrpSpPr/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11" name="Rectangle 26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Oval 27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Oval 28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Oval 29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Oval 30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Oval 31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Oval 32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0" name="Oval 33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4"/>
          <p:cNvGrpSpPr/>
          <p:nvPr/>
        </p:nvGrpSpPr>
        <p:grpSpPr bwMode="auto">
          <a:xfrm rot="5396364">
            <a:off x="4000841" y="-1010444"/>
            <a:ext cx="1295400" cy="5334000"/>
            <a:chOff x="1488" y="384"/>
            <a:chExt cx="768" cy="3360"/>
          </a:xfrm>
        </p:grpSpPr>
        <p:grpSp>
          <p:nvGrpSpPr>
            <p:cNvPr id="7" name="Group 35"/>
            <p:cNvGrpSpPr/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02" name="Rectangle 36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Oval 37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Oval 38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Oval 39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Oval 40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Oval 41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Oval 42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1" name="Oval 43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114869" y="3807354"/>
            <a:ext cx="487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4200" y="2400759"/>
            <a:ext cx="487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49991" y="994654"/>
            <a:ext cx="487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201"/>
          <p:cNvSpPr>
            <a:spLocks noChangeArrowheads="1"/>
          </p:cNvSpPr>
          <p:nvPr/>
        </p:nvSpPr>
        <p:spPr bwMode="auto">
          <a:xfrm>
            <a:off x="228600" y="1296987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01"/>
          <p:cNvSpPr>
            <a:spLocks noChangeArrowheads="1"/>
          </p:cNvSpPr>
          <p:nvPr/>
        </p:nvSpPr>
        <p:spPr bwMode="auto">
          <a:xfrm>
            <a:off x="609600" y="1296987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201"/>
          <p:cNvSpPr>
            <a:spLocks noChangeArrowheads="1"/>
          </p:cNvSpPr>
          <p:nvPr/>
        </p:nvSpPr>
        <p:spPr bwMode="auto">
          <a:xfrm>
            <a:off x="990600" y="1296987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201"/>
          <p:cNvSpPr>
            <a:spLocks noChangeArrowheads="1"/>
          </p:cNvSpPr>
          <p:nvPr/>
        </p:nvSpPr>
        <p:spPr bwMode="auto">
          <a:xfrm>
            <a:off x="2532062" y="12969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201"/>
          <p:cNvSpPr>
            <a:spLocks noChangeArrowheads="1"/>
          </p:cNvSpPr>
          <p:nvPr/>
        </p:nvSpPr>
        <p:spPr bwMode="auto">
          <a:xfrm>
            <a:off x="990600" y="190658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201"/>
          <p:cNvSpPr>
            <a:spLocks noChangeArrowheads="1"/>
          </p:cNvSpPr>
          <p:nvPr/>
        </p:nvSpPr>
        <p:spPr bwMode="auto">
          <a:xfrm>
            <a:off x="1389063" y="1296987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201"/>
          <p:cNvSpPr>
            <a:spLocks noChangeArrowheads="1"/>
          </p:cNvSpPr>
          <p:nvPr/>
        </p:nvSpPr>
        <p:spPr bwMode="auto">
          <a:xfrm>
            <a:off x="1752600" y="1296987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01"/>
          <p:cNvSpPr>
            <a:spLocks noChangeArrowheads="1"/>
          </p:cNvSpPr>
          <p:nvPr/>
        </p:nvSpPr>
        <p:spPr bwMode="auto">
          <a:xfrm>
            <a:off x="2133600" y="1296987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201"/>
          <p:cNvSpPr>
            <a:spLocks noChangeArrowheads="1"/>
          </p:cNvSpPr>
          <p:nvPr/>
        </p:nvSpPr>
        <p:spPr bwMode="auto">
          <a:xfrm>
            <a:off x="246062" y="1906587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201"/>
          <p:cNvSpPr>
            <a:spLocks noChangeArrowheads="1"/>
          </p:cNvSpPr>
          <p:nvPr/>
        </p:nvSpPr>
        <p:spPr bwMode="auto">
          <a:xfrm>
            <a:off x="627062" y="1906587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201"/>
          <p:cNvSpPr>
            <a:spLocks noChangeArrowheads="1"/>
          </p:cNvSpPr>
          <p:nvPr/>
        </p:nvSpPr>
        <p:spPr bwMode="auto">
          <a:xfrm>
            <a:off x="627062" y="2516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201"/>
          <p:cNvSpPr>
            <a:spLocks noChangeArrowheads="1"/>
          </p:cNvSpPr>
          <p:nvPr/>
        </p:nvSpPr>
        <p:spPr bwMode="auto">
          <a:xfrm>
            <a:off x="1371600" y="1906587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201"/>
          <p:cNvSpPr>
            <a:spLocks noChangeArrowheads="1"/>
          </p:cNvSpPr>
          <p:nvPr/>
        </p:nvSpPr>
        <p:spPr bwMode="auto">
          <a:xfrm>
            <a:off x="2532062" y="19065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201"/>
          <p:cNvSpPr>
            <a:spLocks noChangeArrowheads="1"/>
          </p:cNvSpPr>
          <p:nvPr/>
        </p:nvSpPr>
        <p:spPr bwMode="auto">
          <a:xfrm>
            <a:off x="2151062" y="19065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201"/>
          <p:cNvSpPr>
            <a:spLocks noChangeArrowheads="1"/>
          </p:cNvSpPr>
          <p:nvPr/>
        </p:nvSpPr>
        <p:spPr bwMode="auto">
          <a:xfrm>
            <a:off x="1371600" y="2516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201"/>
          <p:cNvSpPr>
            <a:spLocks noChangeArrowheads="1"/>
          </p:cNvSpPr>
          <p:nvPr/>
        </p:nvSpPr>
        <p:spPr bwMode="auto">
          <a:xfrm>
            <a:off x="1752600" y="190658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201"/>
          <p:cNvSpPr>
            <a:spLocks noChangeArrowheads="1"/>
          </p:cNvSpPr>
          <p:nvPr/>
        </p:nvSpPr>
        <p:spPr bwMode="auto">
          <a:xfrm>
            <a:off x="246062" y="2516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201"/>
          <p:cNvSpPr>
            <a:spLocks noChangeArrowheads="1"/>
          </p:cNvSpPr>
          <p:nvPr/>
        </p:nvSpPr>
        <p:spPr bwMode="auto">
          <a:xfrm>
            <a:off x="1008062" y="2516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201"/>
          <p:cNvSpPr>
            <a:spLocks noChangeArrowheads="1"/>
          </p:cNvSpPr>
          <p:nvPr/>
        </p:nvSpPr>
        <p:spPr bwMode="auto">
          <a:xfrm>
            <a:off x="2151062" y="2516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1"/>
          <p:cNvSpPr>
            <a:spLocks noChangeArrowheads="1"/>
          </p:cNvSpPr>
          <p:nvPr/>
        </p:nvSpPr>
        <p:spPr bwMode="auto">
          <a:xfrm>
            <a:off x="1770062" y="2516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01"/>
          <p:cNvSpPr>
            <a:spLocks noChangeArrowheads="1"/>
          </p:cNvSpPr>
          <p:nvPr/>
        </p:nvSpPr>
        <p:spPr bwMode="auto">
          <a:xfrm>
            <a:off x="2532062" y="2498725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6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532062" y="5057774"/>
            <a:ext cx="4935538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21  :  7  =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8538E-6 L 0.53247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1397E-6 L 0.50937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1397E-6 L 0.46771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1397E-6 L 0.43247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8538E-6 L 0.39271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8538E-6 L 0.35938 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8538E-6 L 0.33438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4255E-6 L -4.72222E-6 0.0562 C -4.72222E-6 0.08141 0.09393 0.1124 0.17032 0.1124 L 0.3408 0.1124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4255E-6 L -1.38889E-6 0.0562 C -1.38889E-6 0.08141 0.1007 0.1124 0.18281 0.1124 L 0.3658 0.1124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01665E-6 L 1.66667E-6 0.06036 C 1.66667E-6 0.08742 0.10816 0.12095 0.19635 0.12095 L 0.39271 0.12095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4255E-6 L 5E-6 0.06175 C 5E-6 0.08927 0.11962 0.1235 0.21719 0.1235 L 0.43438 0.1235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1665E-6 L -1.66667E-6 0.06036 C -1.66667E-6 0.08742 0.12882 0.12095 0.23386 0.12095 L 0.46771 0.12095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4255E-6 L 1.94444E-6 0.06175 C 1.94444E-6 0.08927 0.1375 0.1235 0.24948 0.1235 L 0.49913 0.1235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4662E-6 L 3.33333E-6 0.06106 C 3.33333E-6 0.08835 0.14687 0.12211 0.26666 0.12211 L 0.53333 0.12211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6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03053E-7 L -4.72222E-6 0.1228 C -4.72222E-6 0.17785 0.14445 0.24561 0.26198 0.24561 L 0.52414 0.24561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053E-7 L 1.94444E-6 0.1228 C 1.94444E-6 0.17785 0.13524 0.24561 0.24531 0.24561 L 0.4908 0.24561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4259 L 0.01181 0.09838 C 0.01181 0.16204 0.13542 0.24028 0.23629 0.24028 L 0.46077 0.24028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141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03053E-7 L 5E-6 0.1228 C 5E-6 0.17785 0.11737 0.24561 0.21303 0.24561 L 0.42605 0.24561 " pathEditMode="relative" rAng="0" ptsTypes="FfFF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053E-7 L 1.94444E-6 0.1228 C 1.94444E-6 0.17785 0.10538 0.24561 0.19114 0.24561 L 0.38246 0.24561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03053E-7 L -1.38889E-6 0.1228 C -1.38889E-6 0.17761 0.09844 0.24561 0.17865 0.24561 L 0.35747 0.24561 " pathEditMode="relative" rAng="0" ptsTypes="FfFF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03053E-7 L -4.72222E-6 0.1228 C -4.72222E-6 0.17785 0.09393 0.24561 0.17032 0.24561 L 0.3408 0.24561 " pathEditMode="relative" rAng="0" ptsTypes="FfFF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886450"/>
            <a:ext cx="2133600" cy="365125"/>
          </a:xfrm>
          <a:noFill/>
        </p:spPr>
        <p:txBody>
          <a:bodyPr/>
          <a:lstStyle/>
          <a:p>
            <a:fld id="{FBD7D287-64DD-4DE2-974E-37C66BF0B783}" type="slidenum">
              <a:rPr lang="en-US" smtClean="0">
                <a:latin typeface="Times New Roman" pitchFamily="18" charset="0"/>
                <a:cs typeface="Times New Roman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038600" y="596900"/>
            <a:ext cx="2362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1 =   7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4038600" y="1098550"/>
            <a:ext cx="2362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2 = 14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4038600" y="1631950"/>
            <a:ext cx="2362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3 = 21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4038600" y="21653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4 = 28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038600" y="26987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5 = 35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4038600" y="32321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6 = 42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4038600" y="37655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7 = 49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4038600" y="43751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8 = 56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4038600" y="49085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 9 = 63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4038600" y="5441950"/>
            <a:ext cx="2514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vi-VN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70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6858000" y="577850"/>
            <a:ext cx="2057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: 7 = 1</a:t>
            </a:r>
          </a:p>
        </p:txBody>
      </p:sp>
      <p:sp>
        <p:nvSpPr>
          <p:cNvPr id="9231" name="Text Box 56"/>
          <p:cNvSpPr txBox="1">
            <a:spLocks noChangeArrowheads="1"/>
          </p:cNvSpPr>
          <p:nvPr/>
        </p:nvSpPr>
        <p:spPr bwMode="auto">
          <a:xfrm>
            <a:off x="6629400" y="109220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 : 7 = 2</a:t>
            </a:r>
          </a:p>
        </p:txBody>
      </p:sp>
      <p:sp>
        <p:nvSpPr>
          <p:cNvPr id="9232" name="Text Box 57"/>
          <p:cNvSpPr txBox="1">
            <a:spLocks noChangeArrowheads="1"/>
          </p:cNvSpPr>
          <p:nvPr/>
        </p:nvSpPr>
        <p:spPr bwMode="auto">
          <a:xfrm>
            <a:off x="6515100" y="16319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21 : 7 = 3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6667500" y="2165350"/>
            <a:ext cx="2209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28 : 7 = 4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6686550" y="2730500"/>
            <a:ext cx="2209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: 7 = 5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6534150" y="3187700"/>
            <a:ext cx="2438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42 : 7 = 6</a:t>
            </a: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6553200" y="37655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49 : 7 = 7</a:t>
            </a:r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6572250" y="4354936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56 : 7 = 8</a:t>
            </a: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6591300" y="490855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63 : 7 = 9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6591300" y="5441950"/>
            <a:ext cx="2514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70 : 7 = 10</a:t>
            </a:r>
          </a:p>
        </p:txBody>
      </p:sp>
      <p:sp>
        <p:nvSpPr>
          <p:cNvPr id="9240" name="Rectangle 66"/>
          <p:cNvSpPr>
            <a:spLocks noChangeArrowheads="1"/>
          </p:cNvSpPr>
          <p:nvPr/>
        </p:nvSpPr>
        <p:spPr bwMode="auto">
          <a:xfrm>
            <a:off x="1143000" y="4711700"/>
            <a:ext cx="2743200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2" name="Rectangle 76"/>
          <p:cNvSpPr>
            <a:spLocks noChangeArrowheads="1"/>
          </p:cNvSpPr>
          <p:nvPr/>
        </p:nvSpPr>
        <p:spPr bwMode="auto">
          <a:xfrm>
            <a:off x="2312988" y="1798638"/>
            <a:ext cx="24237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3" name="Rectangle 77"/>
          <p:cNvSpPr>
            <a:spLocks noChangeArrowheads="1"/>
          </p:cNvSpPr>
          <p:nvPr/>
        </p:nvSpPr>
        <p:spPr bwMode="auto">
          <a:xfrm flipH="1">
            <a:off x="533400" y="1709738"/>
            <a:ext cx="1981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4"/>
          <p:cNvGrpSpPr/>
          <p:nvPr/>
        </p:nvGrpSpPr>
        <p:grpSpPr bwMode="auto">
          <a:xfrm>
            <a:off x="457200" y="1435100"/>
            <a:ext cx="2209800" cy="1066800"/>
            <a:chOff x="192" y="1584"/>
            <a:chExt cx="1392" cy="672"/>
          </a:xfrm>
        </p:grpSpPr>
        <p:grpSp>
          <p:nvGrpSpPr>
            <p:cNvPr id="6" name="Group 45"/>
            <p:cNvGrpSpPr/>
            <p:nvPr/>
          </p:nvGrpSpPr>
          <p:grpSpPr bwMode="auto">
            <a:xfrm>
              <a:off x="192" y="2064"/>
              <a:ext cx="1392" cy="192"/>
              <a:chOff x="48" y="960"/>
              <a:chExt cx="1392" cy="192"/>
            </a:xfrm>
          </p:grpSpPr>
          <p:sp>
            <p:nvSpPr>
              <p:cNvPr id="9269" name="Rectangle 46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0" name="Oval 47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1" name="Oval 48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2" name="Oval 49"/>
              <p:cNvSpPr>
                <a:spLocks noChangeArrowheads="1"/>
              </p:cNvSpPr>
              <p:nvPr/>
            </p:nvSpPr>
            <p:spPr bwMode="auto">
              <a:xfrm>
                <a:off x="492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3" name="Oval 50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4" name="Oval 51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5" name="Oval 52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6" name="Oval 53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54"/>
            <p:cNvGrpSpPr/>
            <p:nvPr/>
          </p:nvGrpSpPr>
          <p:grpSpPr bwMode="auto">
            <a:xfrm>
              <a:off x="192" y="1584"/>
              <a:ext cx="1392" cy="192"/>
              <a:chOff x="48" y="960"/>
              <a:chExt cx="1392" cy="192"/>
            </a:xfrm>
          </p:grpSpPr>
          <p:sp>
            <p:nvSpPr>
              <p:cNvPr id="9261" name="Rectangle 55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2" name="Oval 56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3" name="Oval 57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4" name="Oval 58"/>
              <p:cNvSpPr>
                <a:spLocks noChangeArrowheads="1"/>
              </p:cNvSpPr>
              <p:nvPr/>
            </p:nvSpPr>
            <p:spPr bwMode="auto">
              <a:xfrm>
                <a:off x="492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5" name="Oval 59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6" name="Oval 60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7" name="Oval 61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8" name="Oval 62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63"/>
            <p:cNvGrpSpPr/>
            <p:nvPr/>
          </p:nvGrpSpPr>
          <p:grpSpPr bwMode="auto">
            <a:xfrm>
              <a:off x="192" y="1824"/>
              <a:ext cx="1392" cy="192"/>
              <a:chOff x="48" y="960"/>
              <a:chExt cx="1392" cy="192"/>
            </a:xfrm>
          </p:grpSpPr>
          <p:sp>
            <p:nvSpPr>
              <p:cNvPr id="9253" name="Rectangle 64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4" name="Oval 65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5" name="Oval 66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6" name="Oval 67"/>
              <p:cNvSpPr>
                <a:spLocks noChangeArrowheads="1"/>
              </p:cNvSpPr>
              <p:nvPr/>
            </p:nvSpPr>
            <p:spPr bwMode="auto">
              <a:xfrm>
                <a:off x="480" y="1008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7" name="Oval 68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8" name="Oval 69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9" name="Oval 70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0" name="Oval 71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46" name="Rectangle 110"/>
          <p:cNvSpPr>
            <a:spLocks noChangeArrowheads="1"/>
          </p:cNvSpPr>
          <p:nvPr/>
        </p:nvSpPr>
        <p:spPr bwMode="auto">
          <a:xfrm>
            <a:off x="-76200" y="3111500"/>
            <a:ext cx="2741613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     7 x  3 =  21</a:t>
            </a:r>
          </a:p>
          <a:p>
            <a:pPr marL="457200" indent="-45720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21 :  7 =  3</a:t>
            </a:r>
          </a:p>
        </p:txBody>
      </p:sp>
      <p:sp>
        <p:nvSpPr>
          <p:cNvPr id="9247" name="Rectangle 113"/>
          <p:cNvSpPr>
            <a:spLocks noChangeArrowheads="1"/>
          </p:cNvSpPr>
          <p:nvPr/>
        </p:nvSpPr>
        <p:spPr bwMode="auto">
          <a:xfrm>
            <a:off x="1957388" y="5897563"/>
            <a:ext cx="2286000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sz="4800" b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8" name="Line 16"/>
          <p:cNvSpPr>
            <a:spLocks noChangeShapeType="1"/>
          </p:cNvSpPr>
          <p:nvPr/>
        </p:nvSpPr>
        <p:spPr bwMode="auto">
          <a:xfrm>
            <a:off x="6477000" y="8255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9" name="Line 16"/>
          <p:cNvSpPr>
            <a:spLocks noChangeShapeType="1"/>
          </p:cNvSpPr>
          <p:nvPr/>
        </p:nvSpPr>
        <p:spPr bwMode="auto">
          <a:xfrm>
            <a:off x="3733800" y="7493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75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75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75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75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75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75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75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75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75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75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75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75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75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75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utoUpdateAnimBg="0"/>
      <p:bldP spid="10286" grpId="0" autoUpdateAnimBg="0"/>
      <p:bldP spid="10287" grpId="0" autoUpdateAnimBg="0"/>
      <p:bldP spid="10288" grpId="0" autoUpdateAnimBg="0"/>
      <p:bldP spid="10289" grpId="0" autoUpdateAnimBg="0"/>
      <p:bldP spid="10290" grpId="0" autoUpdateAnimBg="0"/>
      <p:bldP spid="10291" grpId="0" autoUpdateAnimBg="0"/>
      <p:bldP spid="10292" grpId="0" autoUpdateAnimBg="0"/>
      <p:bldP spid="10293" grpId="0" autoUpdateAnimBg="0"/>
      <p:bldP spid="10294" grpId="0" autoUpdateAnimBg="0"/>
      <p:bldP spid="10295" grpId="0" autoUpdateAnimBg="0"/>
      <p:bldP spid="9231" grpId="0"/>
      <p:bldP spid="10298" grpId="0" autoUpdateAnimBg="0"/>
      <p:bldP spid="10299" grpId="0" autoUpdateAnimBg="0"/>
      <p:bldP spid="10300" grpId="0" autoUpdateAnimBg="0"/>
      <p:bldP spid="10301" grpId="0" autoUpdateAnimBg="0"/>
      <p:bldP spid="10302" grpId="0" autoUpdateAnimBg="0"/>
      <p:bldP spid="10303" grpId="0" autoUpdateAnimBg="0"/>
      <p:bldP spid="103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494337"/>
            <a:ext cx="2133600" cy="365125"/>
          </a:xfrm>
          <a:noFill/>
        </p:spPr>
        <p:txBody>
          <a:bodyPr/>
          <a:lstStyle/>
          <a:p>
            <a:fld id="{1F85FD88-932D-4628-B46F-60EAFEC97ED7}" type="slidenum">
              <a:rPr lang="en-US" smtClean="0">
                <a:latin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 l="2000" t="5067" r="2000" b="4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570288" y="442913"/>
            <a:ext cx="24114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7 : 7 =  1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208338" y="1004888"/>
            <a:ext cx="2652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14  : 7 =  2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208338" y="1614488"/>
            <a:ext cx="25717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21  : 7 =  3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208338" y="2178050"/>
            <a:ext cx="2652712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28  : 7 =  4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208338" y="2773363"/>
            <a:ext cx="28130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35  : 7 =  5 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068638" y="3309938"/>
            <a:ext cx="289242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 42  : 7 =  6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048000" y="3857625"/>
            <a:ext cx="28130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 49  : 7 =  7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048000" y="4387850"/>
            <a:ext cx="27320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 56  : 7 =  8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3048000" y="5030788"/>
            <a:ext cx="289242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 63  : 7 =  9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3048000" y="5592763"/>
            <a:ext cx="289242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 70  : 7 = 10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533400"/>
            <a:ext cx="4343400" cy="58674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:  7  =  1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 7  =  2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:  7  =  3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 7  =  4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 7  =  5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 7  =  6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 7  =  7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 7  =  8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 7  =  9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 :  7  = 10</a:t>
            </a:r>
          </a:p>
        </p:txBody>
      </p:sp>
      <p:pic>
        <p:nvPicPr>
          <p:cNvPr id="21508" name="Picture 4" descr="SUNFAC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4954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105400" y="44958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609600"/>
            <a:ext cx="4343400" cy="5867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 :  7  =  1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 7  =  2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:  7  =  3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 7  =  4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 7  =  5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 7  =  6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 7  =  7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 7  =  8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 7  =  9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 :  7  = 10</a:t>
            </a:r>
          </a:p>
        </p:txBody>
      </p:sp>
      <p:pic>
        <p:nvPicPr>
          <p:cNvPr id="21507" name="Picture 3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2766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10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92325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648200" y="54864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4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5" y="41624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09750" y="120650"/>
            <a:ext cx="5257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4343400" cy="58674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:  7  =  1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 7  =  2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:  7  =  3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 7  =  4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 7  =  5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 7  =  6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 7  =  7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 7  =  8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 7  =  9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 :  7  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pic>
        <p:nvPicPr>
          <p:cNvPr id="23556" name="Picture 4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1325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096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4102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724400" y="22098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60" name="Picture 8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63525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275" y="30956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9385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908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48006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65" name="Picture 13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8482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0"/>
            <a:ext cx="8458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vi-VN" b="1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ctr"/>
            <a:endParaRPr lang="en-US" b="1">
              <a:solidFill>
                <a:srgbClr val="008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59" grpId="1" animBg="1"/>
      <p:bldP spid="23564" grpId="0" animBg="1"/>
      <p:bldP spid="2356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989</Words>
  <Application>Microsoft Office PowerPoint</Application>
  <PresentationFormat>On-screen Show (4:3)</PresentationFormat>
  <Paragraphs>224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.VnArial</vt:lpstr>
      <vt:lpstr>.VnTime</vt:lpstr>
      <vt:lpstr>Arial</vt:lpstr>
      <vt:lpstr>Arial Black</vt:lpstr>
      <vt:lpstr>Calibri</vt:lpstr>
      <vt:lpstr>Cambria Math</vt:lpstr>
      <vt:lpstr>Times New Roman</vt:lpstr>
      <vt:lpstr>Trebuchet MS</vt:lpstr>
      <vt:lpstr>VnBangkok</vt:lpstr>
      <vt:lpstr>VNbritannic</vt:lpstr>
      <vt:lpstr>Office Theme</vt:lpstr>
      <vt:lpstr>1_Office Theme</vt:lpstr>
      <vt:lpstr>2_Office Theme</vt:lpstr>
      <vt:lpstr>3_Office Theme</vt:lpstr>
      <vt:lpstr>4_Office Theme</vt:lpstr>
      <vt:lpstr>5_Office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linhbjlly</dc:creator>
  <cp:lastModifiedBy>ADMIN</cp:lastModifiedBy>
  <cp:revision>66</cp:revision>
  <dcterms:created xsi:type="dcterms:W3CDTF">2018-10-16T12:37:00Z</dcterms:created>
  <dcterms:modified xsi:type="dcterms:W3CDTF">2021-11-02T14:51:04Z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CD33AB9F1B0A4DF4B4BDC73BA119B079</vt:lpwstr>
  </property>
  <property fmtid="{D5CDD505-2E9C-101B-9397-08002B2CF9AE}" pid="3" name="KSOProductBuildVer">
    <vt:lpwstr>1033-11.2.0.10323</vt:lpwstr>
  </property>
</Properties>
</file>